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4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25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634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90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2929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456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18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829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7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602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85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547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110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692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781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586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1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81F9-8A77-4B76-B5D2-885ADA143371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83A68B-A28F-4DC4-81D1-A80A77C91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757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Dental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By (Student’s name)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298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Health care include a myriad services that are diverse in nature.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According to Sheiham &amp; James (2015), health is a crucial component the lives of humans.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developments that exist in the globe are mainly as a result of healthy beings having worked on them (Mitchell &amp; Lassiter, 2006).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As such, for goals that have been set both at an individual level as well as organizational level to be achieved, the persons working on the same must be healthy (Artemis, 2013).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 this regard, this presentation explores dental services as one of the health care serve providers.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347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Dental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dental service provider recognizes that image is instrumental as regards to self confidence and performance of an individual (Sheiham &amp; James, 2015).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Prosthodontics is one of the services that are available.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It is the art of replacing a tooth that is missing or which is defective with Clowns/bridges/implants or dentures (Artemis, 2013).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As such, the service provider’s priority is getting teeth of his patient as close as possible to its natural state.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This is the reason the provider uses white, metal-free filling material for smaller cavities.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4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Dental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The service provider avers that he feels satisfied with his job when he creates happy healthy smiles after attending to a patient.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services are good in that they are designed to make a patient’s visit to the facility pleasant.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Additionally, the service provider is adequately qualified to offer services that are efficient.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Other services and products that are available include:-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smtClean="0"/>
              <a:t>Giving regular dental advise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Helping people to understand how to care for their teeth on their own without need for dental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8517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Roles of various stakeholders and emerging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The ministry of health would be instrumental in dentistry by mobilizing resources and capabilities (Mitchell &amp; Lassiter, 2006). This would be through:-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Allocation of adequate funds in the dentistry department.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Pushing for legislation that supports dental care services.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Take upon itself to raise awareness on dental health across the state.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Partners who work in the dentistry thematic area would be assigned the duty of garnering cross-sector perspectives (Artemis, 2013). This is handy in providing a complete picture of an issue in the sector.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Primary care providers have the role of highlighting the importance of oral health (Sheiham &amp; James, 2015).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75666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Roles of various stakeholders and emerging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service provider in partnership with other individual organizations align and increase ‘signal strength’ by disseminating oral health resources in communities (Newton &amp; Buck, 2005).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Experts in the dentistry sector prioritize areas for improvement (Mitchell &amp; Lassiter, 2006). This is based on the identification of goals that are of mutual benefits nature and that they concern all stakeholders.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beneficiaries of dental health care present views on the available services which in turn helps in ensuring that service delivery is efficient (Sheiham &amp; James, 2015).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441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services or products are financed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Payment by government programs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Loans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Grants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Private health insurance plans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Out-of</a:t>
            </a:r>
            <a:r>
              <a:rPr lang="en-US" dirty="0"/>
              <a:t>-</a:t>
            </a:r>
            <a:r>
              <a:rPr lang="en-US" dirty="0" smtClean="0"/>
              <a:t>pocket payments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Donor funding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84868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and future trends that may have an impact on the provider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According to the U.S department of labor projects,  by 2022 the number of dentists will increase by 16% (Mitchell &amp; Lassiter, 2006)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There is an increased demand for dentists due to an increasingly aging population that needs extensive oral care (Artemis, 2013).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More health insurance companies are now including dental heath in their covers(Newton &amp; Buck, 2005).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There is a rise in group dental practices as opposed to what worked for the 20</a:t>
            </a:r>
            <a:r>
              <a:rPr lang="en-US" baseline="30000" dirty="0" smtClean="0"/>
              <a:t>th</a:t>
            </a:r>
            <a:r>
              <a:rPr lang="en-US" dirty="0" smtClean="0"/>
              <a:t> century dental facilities were more of a one person operation (Mitchell &amp; Lassiter, 2006).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3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Dental health is key to personal development.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There are different elements in dental health ranging from cleaning of teeth to replacement with artificial ones.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To achieve the goals of dentistry, one has to work with all stakeholders including patients, service providers, development partners and government institutions.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Financing of dental health services is an element that must be considered when deciding on setting up dental health facility and seeking dental healthcare services.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To maintain a competitive advantage in the industry, a service provider must be aware of the trends for purposes of strategizing well.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7970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Mitchell, A., D. &amp; Lassiter, L., S. (2006). </a:t>
            </a:r>
            <a:r>
              <a:rPr lang="en-US" i="1" dirty="0" smtClean="0"/>
              <a:t>Addressing health care disparities and increasing workforce diversity. The next step for dental, medical, and public health professionals</a:t>
            </a:r>
            <a:r>
              <a:rPr lang="en-US" dirty="0" smtClean="0"/>
              <a:t>. American Journal Of Public Health 96 (12), 2093-2097.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Newton, J., T., &amp; Buck, D., J. (2005). </a:t>
            </a:r>
            <a:r>
              <a:rPr lang="en-US" i="1" dirty="0" smtClean="0"/>
              <a:t>Anxiety and pain measures in dentistry: a guide to their quality and application. </a:t>
            </a:r>
            <a:r>
              <a:rPr lang="en-US" dirty="0" smtClean="0"/>
              <a:t>Journal of American Dental Association 131 (10), 1449-1457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Sheiham, A. &amp; James, W., P., T. (2015). </a:t>
            </a:r>
            <a:r>
              <a:rPr lang="en-US" i="1" dirty="0" smtClean="0"/>
              <a:t>Diet and dental caries: the pivotal role of free sugars reemphasized.</a:t>
            </a:r>
            <a:r>
              <a:rPr lang="en-US" dirty="0" smtClean="0"/>
              <a:t> Journal Of Dental Research 94 (10), 1341-1347.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Artemis, N. (2013). </a:t>
            </a:r>
            <a:r>
              <a:rPr lang="en-US" i="1" dirty="0" smtClean="0"/>
              <a:t>Holistic dental care: The complete guide of healthy teeth and gums.</a:t>
            </a:r>
            <a:r>
              <a:rPr lang="en-US" dirty="0" smtClean="0"/>
              <a:t> Berkeley, Calif: North Atlantic books.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10452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</TotalTime>
  <Words>932</Words>
  <Application>Microsoft Office PowerPoint</Application>
  <PresentationFormat>Custom</PresentationFormat>
  <Paragraphs>57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Dental services</vt:lpstr>
      <vt:lpstr>Introduction</vt:lpstr>
      <vt:lpstr>Dental services</vt:lpstr>
      <vt:lpstr>Dental services</vt:lpstr>
      <vt:lpstr>Roles of various stakeholders and emerging roles</vt:lpstr>
      <vt:lpstr>Roles of various stakeholders and emerging roles</vt:lpstr>
      <vt:lpstr>How services or products are financed</vt:lpstr>
      <vt:lpstr>Current and future trends that may have an impact on the provider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Dental services</dc:title>
  <dc:creator>Windows User</dc:creator>
  <cp:lastModifiedBy>hp ProBook 4530 User</cp:lastModifiedBy>
  <cp:revision>35</cp:revision>
  <dcterms:created xsi:type="dcterms:W3CDTF">2018-10-23T11:15:09Z</dcterms:created>
  <dcterms:modified xsi:type="dcterms:W3CDTF">2018-10-23T15:13:36Z</dcterms:modified>
</cp:coreProperties>
</file>